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0"/>
  </p:notesMasterIdLst>
  <p:handoutMasterIdLst>
    <p:handoutMasterId r:id="rId41"/>
  </p:handoutMasterIdLst>
  <p:sldIdLst>
    <p:sldId id="394" r:id="rId4"/>
    <p:sldId id="395" r:id="rId5"/>
    <p:sldId id="582" r:id="rId6"/>
    <p:sldId id="583" r:id="rId7"/>
    <p:sldId id="584" r:id="rId8"/>
    <p:sldId id="585" r:id="rId9"/>
    <p:sldId id="586" r:id="rId10"/>
    <p:sldId id="588" r:id="rId11"/>
    <p:sldId id="578" r:id="rId12"/>
    <p:sldId id="579" r:id="rId13"/>
    <p:sldId id="580" r:id="rId14"/>
    <p:sldId id="589" r:id="rId15"/>
    <p:sldId id="591" r:id="rId16"/>
    <p:sldId id="590" r:id="rId17"/>
    <p:sldId id="592" r:id="rId18"/>
    <p:sldId id="581" r:id="rId19"/>
    <p:sldId id="587" r:id="rId20"/>
    <p:sldId id="594" r:id="rId21"/>
    <p:sldId id="595" r:id="rId22"/>
    <p:sldId id="596" r:id="rId23"/>
    <p:sldId id="597" r:id="rId24"/>
    <p:sldId id="598" r:id="rId25"/>
    <p:sldId id="599" r:id="rId26"/>
    <p:sldId id="602" r:id="rId27"/>
    <p:sldId id="603" r:id="rId28"/>
    <p:sldId id="600" r:id="rId29"/>
    <p:sldId id="606" r:id="rId30"/>
    <p:sldId id="601" r:id="rId31"/>
    <p:sldId id="607" r:id="rId32"/>
    <p:sldId id="604" r:id="rId33"/>
    <p:sldId id="605" r:id="rId34"/>
    <p:sldId id="608" r:id="rId35"/>
    <p:sldId id="421" r:id="rId36"/>
    <p:sldId id="442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78" d="100"/>
          <a:sy n="78" d="100"/>
        </p:scale>
        <p:origin x="778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rnd.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var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6012" y="1801027"/>
            <a:ext cx="2042086" cy="602452"/>
          </a:xfrm>
          <a:prstGeom prst="wedgeRoundRectCallout">
            <a:avLst>
              <a:gd name="adj1" fmla="val -66435"/>
              <a:gd name="adj2" fmla="val 35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694237" y="4123424"/>
            <a:ext cx="3304895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2247"/>
              <a:gd name="adj2" fmla="val 547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1123950"/>
            <a:ext cx="10541378" cy="49736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implement ReadPoint()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dist = CalcDistance(p1, p2);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var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331433"/>
            <a:ext cx="10693778" cy="45359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sz="2800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sz="2800" dirty="0"/>
              <a:t>();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var closestPoints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sz="2800" dirty="0"/>
              <a:t>(points);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Console.WriteLine("{0:f3}",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800" dirty="0"/>
              <a:t>(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   closestPoints[0], closestPoints[1]));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184403"/>
            <a:ext cx="1069377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r>
              <a:rPr lang="en-US" sz="2800" dirty="0"/>
              <a:t>   var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var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var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2004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861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4429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var items = Console.ReadLine().Split(' ').ToArray();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sales.Select(s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s.Town).Distinct().OrderBy(t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(var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sales.Where(s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.Select(s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561012" y="2438400"/>
            <a:ext cx="5791200" cy="990600"/>
          </a:xfrm>
          <a:prstGeom prst="wedgeRoundRectCallout">
            <a:avLst>
              <a:gd name="adj1" fmla="val -60114"/>
              <a:gd name="adj2" fmla="val 464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Dictionary&lt;string,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dirty="0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65" y="1642825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038475"/>
            <a:ext cx="70103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 = new DateTime(1980, 6, 14);</a:t>
            </a:r>
          </a:p>
          <a:p>
            <a:r>
              <a:rPr lang="en-US" sz="2600" dirty="0"/>
              <a:t>Console.WriteLine(d.Year);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51612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2221</Words>
  <Application>Microsoft Office PowerPoint</Application>
  <PresentationFormat>Custom</PresentationFormat>
  <Paragraphs>490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Problem: Closest Two Points</vt:lpstr>
      <vt:lpstr>Solution: Closest Two Points</vt:lpstr>
      <vt:lpstr>Solution: Closest Two Points (2)</vt:lpstr>
      <vt:lpstr>Solution: Closest Two Points (3)</vt:lpstr>
      <vt:lpstr>Class Operations</vt:lpstr>
      <vt:lpstr>Class Operations (2)</vt:lpstr>
      <vt:lpstr>Problem: Rectangle Position</vt:lpstr>
      <vt:lpstr>Defining Simple Classes</vt:lpstr>
      <vt:lpstr>Homework: Sales Report</vt:lpstr>
      <vt:lpstr>Solution: Sales Report</vt:lpstr>
      <vt:lpstr>Solution: Sales Report (2)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2016-05-18T15:03:30Z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